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2"/>
  </p:handoutMasterIdLst>
  <p:sldIdLst>
    <p:sldId id="264" r:id="rId3"/>
    <p:sldId id="1076" r:id="rId5"/>
    <p:sldId id="1081" r:id="rId6"/>
    <p:sldId id="1080" r:id="rId7"/>
    <p:sldId id="1082" r:id="rId8"/>
    <p:sldId id="1083" r:id="rId9"/>
    <p:sldId id="1086" r:id="rId10"/>
    <p:sldId id="1087" r:id="rId11"/>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286" userDrawn="1">
          <p15:clr>
            <a:srgbClr val="A4A3A4"/>
          </p15:clr>
        </p15:guide>
        <p15:guide id="2" pos="312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122ABE"/>
    <a:srgbClr val="000800"/>
    <a:srgbClr val="EAEAEA"/>
    <a:srgbClr val="FF3300"/>
    <a:srgbClr val="FFF907"/>
    <a:srgbClr val="DCF20E"/>
    <a:srgbClr val="DFE41C"/>
    <a:srgbClr val="E11C07"/>
    <a:srgbClr val="D235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249"/>
    <p:restoredTop sz="95006"/>
  </p:normalViewPr>
  <p:slideViewPr>
    <p:cSldViewPr showGuides="1">
      <p:cViewPr varScale="1">
        <p:scale>
          <a:sx n="59" d="100"/>
          <a:sy n="59" d="100"/>
        </p:scale>
        <p:origin x="1288" y="52"/>
      </p:cViewPr>
      <p:guideLst>
        <p:guide orient="horz" pos="2286"/>
        <p:guide pos="3129"/>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handoutMaster" Target="handoutMasters/handoutMaster1.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eaLnBrk="0" hangingPunct="0">
              <a:buFont typeface="Arial" panose="020B0604020202020204" pitchFamily="34" charset="0"/>
              <a:buNone/>
              <a:defRPr sz="1200" noProof="1">
                <a:latin typeface="Times New Roman" panose="02020603050405020304" pitchFamily="18" charset="0"/>
              </a:defRPr>
            </a:lvl1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1">
              <a:ln>
                <a:noFill/>
              </a:ln>
              <a:solidFill>
                <a:srgbClr val="000000"/>
              </a:solidFill>
              <a:effectLst/>
              <a:uLnTx/>
              <a:uFillTx/>
              <a:latin typeface="Times New Roman" panose="02020603050405020304" pitchFamily="18" charset="0"/>
              <a:ea typeface="+mn-ea"/>
              <a:cs typeface="+mn-cs"/>
            </a:endParaRPr>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0" hangingPunct="0">
              <a:buFont typeface="Arial" panose="020B0604020202020204" pitchFamily="34" charset="0"/>
              <a:buNone/>
              <a:defRPr sz="1200" noProof="1">
                <a:latin typeface="Times New Roman" panose="02020603050405020304" pitchFamily="18" charset="0"/>
              </a:defRPr>
            </a:lvl1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1">
              <a:ln>
                <a:noFill/>
              </a:ln>
              <a:solidFill>
                <a:srgbClr val="000000"/>
              </a:solidFill>
              <a:effectLst/>
              <a:uLnTx/>
              <a:uFillTx/>
              <a:latin typeface="Times New Roman" panose="02020603050405020304" pitchFamily="18" charset="0"/>
              <a:ea typeface="+mn-ea"/>
              <a:cs typeface="+mn-cs"/>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eaLnBrk="0" hangingPunct="0">
              <a:buFont typeface="Arial" panose="020B0604020202020204" pitchFamily="34" charset="0"/>
              <a:buNone/>
              <a:defRPr sz="1200" noProof="1">
                <a:latin typeface="Times New Roman" panose="02020603050405020304" pitchFamily="18" charset="0"/>
              </a:defRPr>
            </a:lvl1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1">
              <a:ln>
                <a:noFill/>
              </a:ln>
              <a:solidFill>
                <a:srgbClr val="000000"/>
              </a:solidFill>
              <a:effectLst/>
              <a:uLnTx/>
              <a:uFillTx/>
              <a:latin typeface="Times New Roman" panose="02020603050405020304" pitchFamily="18" charset="0"/>
              <a:ea typeface="+mn-ea"/>
              <a:cs typeface="+mn-cs"/>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
            <a:pPr lvl="0" algn="r" eaLnBrk="1" hangingPunct="1">
              <a:buNone/>
            </a:pPr>
            <a:fld id="{9A0DB2DC-4C9A-4742-B13C-FB6460FD3503}" type="slidenum">
              <a:rPr lang="en-US" altLang="en-US" sz="1200" dirty="0">
                <a:latin typeface="Times New Roman" panose="02020603050405020304" pitchFamily="18" charset="0"/>
                <a:ea typeface="宋体" panose="02010600030101010101" pitchFamily="2" charset="-122"/>
              </a:rPr>
            </a:fld>
            <a:endParaRPr lang="en-US" altLang="en-US" sz="1200" dirty="0">
              <a:latin typeface="Times New Roman" panose="02020603050405020304" pitchFamily="18" charset="0"/>
              <a:ea typeface="宋体" panose="02010600030101010101" pitchFamily="2"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eaLnBrk="1" hangingPunct="1">
              <a:buFont typeface="Arial" panose="020B0604020202020204" pitchFamily="34" charset="0"/>
              <a:buNone/>
              <a:defRPr sz="1200" b="0">
                <a:solidFill>
                  <a:schemeClr val="tx1"/>
                </a:solidFill>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buFont typeface="Arial" panose="020B0604020202020204" pitchFamily="34" charset="0"/>
              <a:buNone/>
              <a:defRPr sz="1200" b="0">
                <a:solidFill>
                  <a:schemeClr val="tx1"/>
                </a:solidFill>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100" name="Rectangle 4"/>
          <p:cNvSpPr>
            <a:spLocks noGrp="1" noRot="1"/>
          </p:cNvSpPr>
          <p:nvPr>
            <p:ph type="sldImg"/>
          </p:nvPr>
        </p:nvSpPr>
        <p:spPr>
          <a:xfrm>
            <a:off x="1143000" y="685800"/>
            <a:ext cx="4572000" cy="3429000"/>
          </a:xfrm>
          <a:prstGeom prst="rect">
            <a:avLst/>
          </a:prstGeom>
          <a:noFill/>
          <a:ln w="9525">
            <a:noFill/>
          </a:ln>
        </p:spPr>
      </p:sp>
      <p:sp>
        <p:nvSpPr>
          <p:cNvPr id="3077" name="Rectangle 5"/>
          <p:cNvSpPr>
            <a:spLocks noGrp="1" noRot="1" noChangeArrowheads="1"/>
          </p:cNvSpPr>
          <p:nvPr>
            <p:ph type="body" sz="quarter" idx="3"/>
          </p:nvPr>
        </p:nvSpPr>
        <p:spPr bwMode="auto">
          <a:xfrm>
            <a:off x="685800" y="4343400"/>
            <a:ext cx="5486400" cy="4114800"/>
          </a:xfrm>
          <a:prstGeom prst="rect">
            <a:avLst/>
          </a:prstGeom>
          <a:noFill/>
          <a:ln w="9525" cmpd="sng">
            <a:noFill/>
            <a:miter lim="800000"/>
          </a:ln>
          <a:effectLst/>
        </p:spPr>
        <p:txBody>
          <a:bodyPr vert="horz" wrap="square" lIns="91440" tIns="45720" rIns="91440" bIns="45720" numCol="1" anchor="ctr" anchorCtr="0" compatLnSpc="1"/>
          <a:lstStyle/>
          <a:p>
            <a:pPr marL="0" marR="0" lvl="0" indent="0" algn="l" defTabSz="914400" rtl="0" eaLnBrk="0" fontAlgn="base" latinLnBrk="1"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a:p>
            <a:pPr marL="457200" marR="0" lvl="1" indent="0" algn="l" defTabSz="914400" rtl="0" eaLnBrk="0" fontAlgn="base" latinLnBrk="1"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rPr>
              <a:t>第二级</a:t>
            </a:r>
            <a:endPar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a:p>
            <a:pPr marL="914400" marR="0" lvl="2" indent="0" algn="l" defTabSz="914400" rtl="0" eaLnBrk="0" fontAlgn="base" latinLnBrk="1"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rPr>
              <a:t>第三级</a:t>
            </a:r>
            <a:endPar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a:p>
            <a:pPr marL="1371600" marR="0" lvl="3" indent="0" algn="l" defTabSz="914400" rtl="0" eaLnBrk="0" fontAlgn="base" latinLnBrk="1"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rPr>
              <a:t>第四级</a:t>
            </a:r>
            <a:endPar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a:p>
            <a:pPr marL="1828800" marR="0" lvl="4" indent="0" algn="l" defTabSz="914400" rtl="0" eaLnBrk="0" fontAlgn="base" latinLnBrk="1"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rPr>
              <a:t>第五级</a:t>
            </a:r>
            <a:endPar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eaLnBrk="1" hangingPunct="1">
              <a:buFont typeface="Arial" panose="020B0604020202020204" pitchFamily="34" charset="0"/>
              <a:buNone/>
              <a:defRPr sz="1200" b="0">
                <a:solidFill>
                  <a:schemeClr val="tx1"/>
                </a:solidFill>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p>
            <a:pPr lvl="0" algn="r" eaLnBrk="1" hangingPunct="1">
              <a:buNone/>
            </a:pPr>
            <a:fld id="{9A0DB2DC-4C9A-4742-B13C-FB6460FD3503}" type="slidenum">
              <a:rPr lang="en-US" altLang="en-US" sz="1200" b="0" dirty="0">
                <a:solidFill>
                  <a:schemeClr val="tx1"/>
                </a:solidFill>
                <a:latin typeface="Arial" panose="020B0604020202020204" pitchFamily="34" charset="0"/>
                <a:ea typeface="宋体" panose="02010600030101010101" pitchFamily="2" charset="-122"/>
              </a:rPr>
            </a:fld>
            <a:endParaRPr lang="en-US" altLang="en-US" sz="1200" b="0" dirty="0">
              <a:solidFill>
                <a:schemeClr val="tx1"/>
              </a:solidFill>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latinLnBrk="1" hangingPunct="0">
      <a:spcBef>
        <a:spcPct val="30000"/>
      </a:spcBef>
      <a:spcAft>
        <a:spcPct val="0"/>
      </a:spcAft>
      <a:defRPr sz="1200" kern="1200">
        <a:solidFill>
          <a:schemeClr val="tx1"/>
        </a:solidFill>
        <a:latin typeface="Gulim" pitchFamily="34" charset="-127"/>
        <a:ea typeface="Gulim" pitchFamily="34" charset="-127"/>
        <a:cs typeface="+mn-cs"/>
      </a:defRPr>
    </a:lvl1pPr>
    <a:lvl2pPr marL="457200" algn="l" rtl="0" eaLnBrk="0" fontAlgn="base" latinLnBrk="1" hangingPunct="0">
      <a:spcBef>
        <a:spcPct val="30000"/>
      </a:spcBef>
      <a:spcAft>
        <a:spcPct val="0"/>
      </a:spcAft>
      <a:defRPr sz="1200" kern="1200">
        <a:solidFill>
          <a:schemeClr val="tx1"/>
        </a:solidFill>
        <a:latin typeface="Gulim" pitchFamily="34" charset="-127"/>
        <a:ea typeface="Gulim" pitchFamily="34" charset="-127"/>
        <a:cs typeface="+mn-cs"/>
      </a:defRPr>
    </a:lvl2pPr>
    <a:lvl3pPr marL="914400" algn="l" rtl="0" eaLnBrk="0" fontAlgn="base" latinLnBrk="1" hangingPunct="0">
      <a:spcBef>
        <a:spcPct val="30000"/>
      </a:spcBef>
      <a:spcAft>
        <a:spcPct val="0"/>
      </a:spcAft>
      <a:defRPr sz="1200" kern="1200">
        <a:solidFill>
          <a:schemeClr val="tx1"/>
        </a:solidFill>
        <a:latin typeface="Gulim" pitchFamily="34" charset="-127"/>
        <a:ea typeface="Gulim" pitchFamily="34" charset="-127"/>
        <a:cs typeface="+mn-cs"/>
      </a:defRPr>
    </a:lvl3pPr>
    <a:lvl4pPr marL="1371600" algn="l" rtl="0" eaLnBrk="0" fontAlgn="base" latinLnBrk="1" hangingPunct="0">
      <a:spcBef>
        <a:spcPct val="30000"/>
      </a:spcBef>
      <a:spcAft>
        <a:spcPct val="0"/>
      </a:spcAft>
      <a:defRPr sz="1200" kern="1200">
        <a:solidFill>
          <a:schemeClr val="tx1"/>
        </a:solidFill>
        <a:latin typeface="Gulim" pitchFamily="34" charset="-127"/>
        <a:ea typeface="Gulim" pitchFamily="34" charset="-127"/>
        <a:cs typeface="+mn-cs"/>
      </a:defRPr>
    </a:lvl4pPr>
    <a:lvl5pPr marL="1828800" algn="l" rtl="0" eaLnBrk="0" fontAlgn="base" latinLnBrk="1" hangingPunct="0">
      <a:spcBef>
        <a:spcPct val="30000"/>
      </a:spcBef>
      <a:spcAft>
        <a:spcPct val="0"/>
      </a:spcAft>
      <a:defRPr sz="1200" kern="1200">
        <a:solidFill>
          <a:schemeClr val="tx1"/>
        </a:solidFill>
        <a:latin typeface="Gulim" pitchFamily="34" charset="-127"/>
        <a:ea typeface="Gulim" pitchFamily="34" charset="-127"/>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幻灯片图像占位符 1"/>
          <p:cNvSpPr>
            <a:spLocks noGrp="1" noRot="1" noChangeAspect="1" noTextEdit="1"/>
          </p:cNvSpPr>
          <p:nvPr>
            <p:ph type="sldImg"/>
          </p:nvPr>
        </p:nvSpPr>
        <p:spPr/>
      </p:sp>
      <p:sp>
        <p:nvSpPr>
          <p:cNvPr id="7171" name="备注占位符 2"/>
          <p:cNvSpPr>
            <a:spLocks noGrp="1"/>
          </p:cNvSpPr>
          <p:nvPr>
            <p:ph type="body" idx="1"/>
          </p:nvPr>
        </p:nvSpPr>
        <p:spPr/>
        <p:txBody>
          <a:bodyPr wrap="square" lIns="91440" tIns="45720" rIns="91440" bIns="45720" anchor="ctr" anchorCtr="0"/>
          <a:p>
            <a:pPr lvl="0"/>
            <a:endParaRPr lang="zh-CN" altLang="en-US" dirty="0"/>
          </a:p>
        </p:txBody>
      </p:sp>
      <p:sp>
        <p:nvSpPr>
          <p:cNvPr id="7172" name="灯片编号占位符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US" altLang="zh-CN" sz="1200" b="0" dirty="0">
                <a:solidFill>
                  <a:schemeClr val="tx1"/>
                </a:solidFill>
                <a:latin typeface="Arial" panose="020B0604020202020204" pitchFamily="34" charset="0"/>
                <a:ea typeface="宋体" panose="02010600030101010101" pitchFamily="2" charset="-122"/>
              </a:rPr>
            </a:fld>
            <a:endParaRPr lang="en-US" altLang="zh-CN" sz="1200" b="0" dirty="0">
              <a:solidFill>
                <a:schemeClr val="tx1"/>
              </a:solidFill>
              <a:latin typeface="Arial" panose="020B060402020202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solidFill>
          <a:schemeClr val="bg1"/>
        </a:solid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076700"/>
          </a:xfrm>
          <a:prstGeom prst="rect">
            <a:avLst/>
          </a:prstGeom>
          <a:solidFill>
            <a:schemeClr val="accent2"/>
          </a:solidFill>
          <a:ln>
            <a:noFill/>
          </a:ln>
        </p:spPr>
        <p:txBody>
          <a:bodyPr wrap="none" anchor="ctr"/>
          <a:lstStyle>
            <a:lvl1pPr>
              <a:buFont typeface="Arial" panose="020B0604020202020204" pitchFamily="34" charset="0"/>
              <a:defRPr b="1">
                <a:solidFill>
                  <a:srgbClr val="000000"/>
                </a:solidFill>
                <a:latin typeface="Verdana" panose="020B0604030504040204" pitchFamily="34" charset="0"/>
              </a:defRPr>
            </a:lvl1pPr>
            <a:lvl2pPr marL="742950" indent="-285750">
              <a:buFont typeface="Arial" panose="020B0604020202020204" pitchFamily="34" charset="0"/>
              <a:defRPr b="1">
                <a:solidFill>
                  <a:srgbClr val="000000"/>
                </a:solidFill>
                <a:latin typeface="Verdana" panose="020B0604030504040204" pitchFamily="34" charset="0"/>
              </a:defRPr>
            </a:lvl2pPr>
            <a:lvl3pPr marL="1143000" indent="-228600">
              <a:buFont typeface="Arial" panose="020B0604020202020204" pitchFamily="34" charset="0"/>
              <a:defRPr b="1">
                <a:solidFill>
                  <a:srgbClr val="000000"/>
                </a:solidFill>
                <a:latin typeface="Verdana" panose="020B0604030504040204" pitchFamily="34" charset="0"/>
              </a:defRPr>
            </a:lvl3pPr>
            <a:lvl4pPr marL="1600200" indent="-228600">
              <a:buFont typeface="Arial" panose="020B0604020202020204" pitchFamily="34" charset="0"/>
              <a:defRPr b="1">
                <a:solidFill>
                  <a:srgbClr val="000000"/>
                </a:solidFill>
                <a:latin typeface="Verdana" panose="020B0604030504040204" pitchFamily="34" charset="0"/>
              </a:defRPr>
            </a:lvl4pPr>
            <a:lvl5pPr marL="2057400" indent="-228600">
              <a:buFont typeface="Arial" panose="020B0604020202020204" pitchFamily="34" charset="0"/>
              <a:defRPr b="1">
                <a:solidFill>
                  <a:srgbClr val="000000"/>
                </a:solidFill>
                <a:latin typeface="Verdana" panose="020B0604030504040204" pitchFamily="34" charset="0"/>
              </a:defRPr>
            </a:lvl5pPr>
            <a:lvl6pPr marL="25146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6pPr>
            <a:lvl7pPr marL="29718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7pPr>
            <a:lvl8pPr marL="34290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8pPr>
            <a:lvl9pPr marL="38862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3" name="AutoShape 3"/>
          <p:cNvSpPr>
            <a:spLocks noChangeArrowheads="1"/>
          </p:cNvSpPr>
          <p:nvPr/>
        </p:nvSpPr>
        <p:spPr bwMode="auto">
          <a:xfrm flipH="1">
            <a:off x="2411413" y="4052888"/>
            <a:ext cx="863600" cy="503238"/>
          </a:xfrm>
          <a:prstGeom prst="homePlate">
            <a:avLst>
              <a:gd name="adj" fmla="val 42902"/>
            </a:avLst>
          </a:prstGeom>
          <a:gradFill rotWithShape="1">
            <a:gsLst>
              <a:gs pos="0">
                <a:schemeClr val="tx1">
                  <a:gamma/>
                  <a:shade val="46275"/>
                  <a:invGamma/>
                </a:schemeClr>
              </a:gs>
              <a:gs pos="100000">
                <a:schemeClr val="tx1"/>
              </a:gs>
            </a:gsLst>
            <a:lin ang="0" scaled="1"/>
          </a:gradFill>
          <a:ln w="9525">
            <a:noFill/>
            <a:miter lim="800000"/>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4" name="AutoShape 4"/>
          <p:cNvSpPr>
            <a:spLocks noChangeArrowheads="1"/>
          </p:cNvSpPr>
          <p:nvPr/>
        </p:nvSpPr>
        <p:spPr bwMode="auto">
          <a:xfrm flipH="1">
            <a:off x="2700338" y="4052888"/>
            <a:ext cx="719138" cy="503238"/>
          </a:xfrm>
          <a:prstGeom prst="homePlate">
            <a:avLst>
              <a:gd name="adj" fmla="val 35726"/>
            </a:avLst>
          </a:prstGeom>
          <a:gradFill rotWithShape="1">
            <a:gsLst>
              <a:gs pos="0">
                <a:schemeClr val="hlink">
                  <a:gamma/>
                  <a:shade val="46275"/>
                  <a:invGamma/>
                </a:schemeClr>
              </a:gs>
              <a:gs pos="100000">
                <a:schemeClr val="hlink"/>
              </a:gs>
            </a:gsLst>
            <a:lin ang="0" scaled="1"/>
          </a:gradFill>
          <a:ln w="9525">
            <a:noFill/>
            <a:miter lim="800000"/>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grpSp>
        <p:nvGrpSpPr>
          <p:cNvPr id="2053" name="Group 5"/>
          <p:cNvGrpSpPr/>
          <p:nvPr/>
        </p:nvGrpSpPr>
        <p:grpSpPr>
          <a:xfrm>
            <a:off x="2987675" y="4052888"/>
            <a:ext cx="6156325" cy="503237"/>
            <a:chOff x="0" y="0"/>
            <a:chExt cx="3878" cy="317"/>
          </a:xfrm>
        </p:grpSpPr>
        <p:sp>
          <p:nvSpPr>
            <p:cNvPr id="6" name="Rectangle 6"/>
            <p:cNvSpPr>
              <a:spLocks noChangeArrowheads="1"/>
            </p:cNvSpPr>
            <p:nvPr/>
          </p:nvSpPr>
          <p:spPr bwMode="auto">
            <a:xfrm flipH="1">
              <a:off x="265" y="1"/>
              <a:ext cx="3613" cy="316"/>
            </a:xfrm>
            <a:prstGeom prst="rect">
              <a:avLst/>
            </a:prstGeom>
            <a:solidFill>
              <a:schemeClr val="accent1"/>
            </a:solidFill>
            <a:ln>
              <a:noFill/>
            </a:ln>
          </p:spPr>
          <p:txBody>
            <a:bodyPr wrap="none" anchor="ctr"/>
            <a:lstStyle>
              <a:lvl1pPr>
                <a:buFont typeface="Arial" panose="020B0604020202020204" pitchFamily="34" charset="0"/>
                <a:defRPr b="1">
                  <a:solidFill>
                    <a:srgbClr val="000000"/>
                  </a:solidFill>
                  <a:latin typeface="Verdana" panose="020B0604030504040204" pitchFamily="34" charset="0"/>
                </a:defRPr>
              </a:lvl1pPr>
              <a:lvl2pPr marL="742950" indent="-285750">
                <a:buFont typeface="Arial" panose="020B0604020202020204" pitchFamily="34" charset="0"/>
                <a:defRPr b="1">
                  <a:solidFill>
                    <a:srgbClr val="000000"/>
                  </a:solidFill>
                  <a:latin typeface="Verdana" panose="020B0604030504040204" pitchFamily="34" charset="0"/>
                </a:defRPr>
              </a:lvl2pPr>
              <a:lvl3pPr marL="1143000" indent="-228600">
                <a:buFont typeface="Arial" panose="020B0604020202020204" pitchFamily="34" charset="0"/>
                <a:defRPr b="1">
                  <a:solidFill>
                    <a:srgbClr val="000000"/>
                  </a:solidFill>
                  <a:latin typeface="Verdana" panose="020B0604030504040204" pitchFamily="34" charset="0"/>
                </a:defRPr>
              </a:lvl3pPr>
              <a:lvl4pPr marL="1600200" indent="-228600">
                <a:buFont typeface="Arial" panose="020B0604020202020204" pitchFamily="34" charset="0"/>
                <a:defRPr b="1">
                  <a:solidFill>
                    <a:srgbClr val="000000"/>
                  </a:solidFill>
                  <a:latin typeface="Verdana" panose="020B0604030504040204" pitchFamily="34" charset="0"/>
                </a:defRPr>
              </a:lvl4pPr>
              <a:lvl5pPr marL="2057400" indent="-228600">
                <a:buFont typeface="Arial" panose="020B0604020202020204" pitchFamily="34" charset="0"/>
                <a:defRPr b="1">
                  <a:solidFill>
                    <a:srgbClr val="000000"/>
                  </a:solidFill>
                  <a:latin typeface="Verdana" panose="020B0604030504040204" pitchFamily="34" charset="0"/>
                </a:defRPr>
              </a:lvl5pPr>
              <a:lvl6pPr marL="25146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6pPr>
              <a:lvl7pPr marL="29718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7pPr>
              <a:lvl8pPr marL="34290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8pPr>
              <a:lvl9pPr marL="38862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7" name="AutoShape 7"/>
            <p:cNvSpPr>
              <a:spLocks noChangeArrowheads="1"/>
            </p:cNvSpPr>
            <p:nvPr/>
          </p:nvSpPr>
          <p:spPr bwMode="auto">
            <a:xfrm flipH="1">
              <a:off x="0" y="0"/>
              <a:ext cx="411" cy="316"/>
            </a:xfrm>
            <a:prstGeom prst="homePlate">
              <a:avLst>
                <a:gd name="adj" fmla="val 32516"/>
              </a:avLst>
            </a:prstGeom>
            <a:solidFill>
              <a:schemeClr val="accent1"/>
            </a:solidFill>
            <a:ln>
              <a:noFill/>
            </a:ln>
          </p:spPr>
          <p:txBody>
            <a:bodyPr wrap="none" anchor="ctr"/>
            <a:lstStyle>
              <a:lvl1pPr>
                <a:buFont typeface="Arial" panose="020B0604020202020204" pitchFamily="34" charset="0"/>
                <a:defRPr b="1">
                  <a:solidFill>
                    <a:srgbClr val="000000"/>
                  </a:solidFill>
                  <a:latin typeface="Verdana" panose="020B0604030504040204" pitchFamily="34" charset="0"/>
                </a:defRPr>
              </a:lvl1pPr>
              <a:lvl2pPr marL="742950" indent="-285750">
                <a:buFont typeface="Arial" panose="020B0604020202020204" pitchFamily="34" charset="0"/>
                <a:defRPr b="1">
                  <a:solidFill>
                    <a:srgbClr val="000000"/>
                  </a:solidFill>
                  <a:latin typeface="Verdana" panose="020B0604030504040204" pitchFamily="34" charset="0"/>
                </a:defRPr>
              </a:lvl2pPr>
              <a:lvl3pPr marL="1143000" indent="-228600">
                <a:buFont typeface="Arial" panose="020B0604020202020204" pitchFamily="34" charset="0"/>
                <a:defRPr b="1">
                  <a:solidFill>
                    <a:srgbClr val="000000"/>
                  </a:solidFill>
                  <a:latin typeface="Verdana" panose="020B0604030504040204" pitchFamily="34" charset="0"/>
                </a:defRPr>
              </a:lvl3pPr>
              <a:lvl4pPr marL="1600200" indent="-228600">
                <a:buFont typeface="Arial" panose="020B0604020202020204" pitchFamily="34" charset="0"/>
                <a:defRPr b="1">
                  <a:solidFill>
                    <a:srgbClr val="000000"/>
                  </a:solidFill>
                  <a:latin typeface="Verdana" panose="020B0604030504040204" pitchFamily="34" charset="0"/>
                </a:defRPr>
              </a:lvl4pPr>
              <a:lvl5pPr marL="2057400" indent="-228600">
                <a:buFont typeface="Arial" panose="020B0604020202020204" pitchFamily="34" charset="0"/>
                <a:defRPr b="1">
                  <a:solidFill>
                    <a:srgbClr val="000000"/>
                  </a:solidFill>
                  <a:latin typeface="Verdana" panose="020B0604030504040204" pitchFamily="34" charset="0"/>
                </a:defRPr>
              </a:lvl5pPr>
              <a:lvl6pPr marL="25146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6pPr>
              <a:lvl7pPr marL="29718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7pPr>
              <a:lvl8pPr marL="34290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8pPr>
              <a:lvl9pPr marL="38862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grpSp>
    </p:spTree>
  </p:cSld>
  <p:clrMapOvr>
    <a:masterClrMapping/>
  </p:clrMapOvr>
  <p:transition>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6049962"/>
          </a:xfrm>
          <a:prstGeom prst="rect">
            <a:avLst/>
          </a:prstGeo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274638"/>
            <a:ext cx="6019800" cy="6049962"/>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604996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a:prstGeom prst="rect">
            <a:avLst/>
          </a:prstGeom>
        </p:spPr>
        <p:txBody>
          <a:bodyPr/>
          <a:lstStyle/>
          <a:p>
            <a:r>
              <a:rPr lang="zh-CN" altLang="en-US" noProof="1"/>
              <a:t>单击此处编辑母版标题样式</a:t>
            </a:r>
            <a:endParaRPr lang="zh-CN" altLang="en-US" noProof="1"/>
          </a:p>
        </p:txBody>
      </p:sp>
      <p:sp>
        <p:nvSpPr>
          <p:cNvPr id="3" name="表格占位符 2"/>
          <p:cNvSpPr>
            <a:spLocks noGrp="1"/>
          </p:cNvSpPr>
          <p:nvPr>
            <p:ph type="tbl" idx="1"/>
          </p:nvPr>
        </p:nvSpPr>
        <p:spPr>
          <a:xfrm>
            <a:off x="685800" y="1981200"/>
            <a:ext cx="7772400" cy="411480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u"/>
              <a:defRPr/>
            </a:pPr>
            <a:endParaRPr kumimoji="0" lang="zh-CN" altLang="en-US" sz="2800" b="1" i="0" u="none" strike="noStrike" kern="0" cap="none" spc="0" normalizeH="0" baseline="0" noProof="0">
              <a:ln>
                <a:noFill/>
              </a:ln>
              <a:solidFill>
                <a:schemeClr val="accent2"/>
              </a:solidFill>
              <a:effectLst/>
              <a:uLnTx/>
              <a:uFillTx/>
              <a:latin typeface="+mn-lt"/>
              <a:ea typeface="+mn-ea"/>
              <a:cs typeface="Arial" panose="020B0604020202020204" pitchFamily="34" charset="0"/>
            </a:endParaRPr>
          </a:p>
        </p:txBody>
      </p:sp>
    </p:spTree>
  </p:cSld>
  <p:clrMapOvr>
    <a:masterClrMapping/>
  </p:clrMapOvr>
  <p:transition>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标题和图表">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noProof="1"/>
              <a:t>单击此处编辑母版标题样式</a:t>
            </a:r>
            <a:endParaRPr lang="zh-CN" altLang="en-US" noProof="1"/>
          </a:p>
        </p:txBody>
      </p:sp>
      <p:sp>
        <p:nvSpPr>
          <p:cNvPr id="3" name="图表占位符 2"/>
          <p:cNvSpPr>
            <a:spLocks noGrp="1"/>
          </p:cNvSpPr>
          <p:nvPr>
            <p:ph type="chart" idx="1"/>
          </p:nvPr>
        </p:nvSpPr>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u"/>
              <a:defRPr/>
            </a:pPr>
            <a:endParaRPr kumimoji="0" lang="zh-CN" altLang="en-US" sz="2800" b="1" i="0" u="none" strike="noStrike" kern="0" cap="none" spc="0" normalizeH="0" baseline="0" noProof="1">
              <a:ln>
                <a:noFill/>
              </a:ln>
              <a:solidFill>
                <a:schemeClr val="accent2"/>
              </a:solidFill>
              <a:effectLst/>
              <a:uLnTx/>
              <a:uFillTx/>
              <a:latin typeface="+mn-lt"/>
              <a:ea typeface="+mn-ea"/>
              <a:cs typeface="Arial" panose="020B0604020202020204" pitchFamily="34" charset="0"/>
            </a:endParaRPr>
          </a:p>
        </p:txBody>
      </p:sp>
      <p:sp>
        <p:nvSpPr>
          <p:cNvPr id="4" name="日期占位符 3"/>
          <p:cNvSpPr>
            <a:spLocks noGrp="1"/>
          </p:cNvSpPr>
          <p:nvPr>
            <p:ph type="dt" sz="half" idx="2"/>
          </p:nvPr>
        </p:nvSpPr>
        <p:spPr>
          <a:xfrm>
            <a:off x="457200" y="6245225"/>
            <a:ext cx="2133600" cy="476250"/>
          </a:xfrm>
        </p:spPr>
        <p:txBody>
          <a:bodyPr/>
          <a:p>
            <a:pPr lvl="0" eaLnBrk="1" hangingPunct="1">
              <a:buNone/>
            </a:pPr>
            <a:endParaRPr lang="en-US" altLang="en-US" dirty="0"/>
          </a:p>
        </p:txBody>
      </p:sp>
      <p:sp>
        <p:nvSpPr>
          <p:cNvPr id="5" name="页脚占位符 4"/>
          <p:cNvSpPr>
            <a:spLocks noGrp="1"/>
          </p:cNvSpPr>
          <p:nvPr>
            <p:ph type="ftr" sz="quarter" idx="3"/>
          </p:nvPr>
        </p:nvSpPr>
        <p:spPr>
          <a:xfrm>
            <a:off x="3124200" y="6245225"/>
            <a:ext cx="2895600" cy="476250"/>
          </a:xfrm>
        </p:spPr>
        <p:txBody>
          <a:bodyPr/>
          <a:p>
            <a:pPr lvl="0" eaLnBrk="1" hangingPunct="1">
              <a:buNone/>
            </a:pPr>
            <a:endParaRPr lang="en-US" altLang="zh-CN" dirty="0"/>
          </a:p>
        </p:txBody>
      </p:sp>
      <p:sp>
        <p:nvSpPr>
          <p:cNvPr id="6" name="灯片编号占位符 5"/>
          <p:cNvSpPr>
            <a:spLocks noGrp="1"/>
          </p:cNvSpPr>
          <p:nvPr>
            <p:ph type="sldNum" sz="quarter" idx="4"/>
          </p:nvPr>
        </p:nvSpPr>
        <p:spPr>
          <a:xfrm>
            <a:off x="6553200" y="6245225"/>
            <a:ext cx="2133600" cy="476250"/>
          </a:xfrm>
        </p:spPr>
        <p:txBody>
          <a:bodyPr vert="horz" wrap="square" lIns="91440" tIns="45720" rIns="91440" bIns="45720" numCol="1" anchor="t" anchorCtr="0" compatLnSpc="1"/>
          <a:p>
            <a:pPr lvl="0" eaLnBrk="1" hangingPunct="1">
              <a:buNone/>
            </a:pPr>
            <a:fld id="{9A0DB2DC-4C9A-4742-B13C-FB6460FD3503}" type="slidenum">
              <a:rPr lang="en-US" altLang="zh-CN" dirty="0">
                <a:latin typeface="Arial" panose="020B0604020202020204" pitchFamily="34" charset="0"/>
                <a:ea typeface="宋体" panose="02010600030101010101" pitchFamily="2" charset="-122"/>
              </a:rPr>
            </a:fld>
            <a:endParaRPr lang="en-US" altLang="zh-CN" dirty="0">
              <a:latin typeface="Arial" panose="020B0604020202020204" pitchFamily="34" charset="0"/>
              <a:ea typeface="宋体" panose="02010600030101010101" pitchFamily="2" charset="-122"/>
            </a:endParaRPr>
          </a:p>
        </p:txBody>
      </p:sp>
    </p:spTree>
  </p:cSld>
  <p:clrMapOvr>
    <a:masterClrMapping/>
  </p:clrMapOvr>
  <p:transition>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noProof="1"/>
              <a:t>单击此处编辑母版文本样式</a:t>
            </a:r>
            <a:endParaRPr lang="zh-CN" altLang="en-US" noProof="1"/>
          </a:p>
        </p:txBody>
      </p:sp>
    </p:spTree>
  </p:cSld>
  <p:clrMapOvr>
    <a:masterClrMapping/>
  </p:clrMapOvr>
  <p:transition>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611188" y="1052513"/>
            <a:ext cx="3960812" cy="5272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724400" y="1052513"/>
            <a:ext cx="3962400" cy="5272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noProof="1"/>
              <a:t>单击此处编辑母版标题样式</a:t>
            </a:r>
            <a:endParaRPr lang="zh-CN" altLang="en-US" noProof="1"/>
          </a:p>
        </p:txBody>
      </p:sp>
    </p:spTree>
  </p:cSld>
  <p:clrMapOvr>
    <a:masterClrMapping/>
  </p:clrMapOvr>
  <p:transition>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Tree>
  </p:cSld>
  <p:clrMapOvr>
    <a:masterClrMapping/>
  </p:clrMapOvr>
  <p:transition>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None/>
              <a:defRPr/>
            </a:pPr>
            <a:endParaRPr kumimoji="0" lang="zh-CN" altLang="en-US" sz="3200" b="1" i="0" u="none" strike="noStrike" kern="0" cap="none" spc="0" normalizeH="0" baseline="0" noProof="0">
              <a:ln>
                <a:noFill/>
              </a:ln>
              <a:solidFill>
                <a:schemeClr val="accent2"/>
              </a:solidFill>
              <a:effectLst/>
              <a:uLnTx/>
              <a:uFillTx/>
              <a:latin typeface="+mn-lt"/>
              <a:ea typeface="+mn-ea"/>
              <a:cs typeface="Arial" panose="020B0604020202020204" pitchFamily="34" charset="0"/>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Tree>
  </p:cSld>
  <p:clrMapOvr>
    <a:masterClrMapping/>
  </p:clrMapOvr>
  <p:transition>
    <p:cove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1.pn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ChangeArrowheads="1"/>
          </p:cNvSpPr>
          <p:nvPr/>
        </p:nvSpPr>
        <p:spPr bwMode="auto">
          <a:xfrm>
            <a:off x="8859838" y="0"/>
            <a:ext cx="284163" cy="6858000"/>
          </a:xfrm>
          <a:prstGeom prst="rect">
            <a:avLst/>
          </a:prstGeom>
          <a:gradFill rotWithShape="1">
            <a:gsLst>
              <a:gs pos="0">
                <a:schemeClr val="accent1"/>
              </a:gs>
              <a:gs pos="100000">
                <a:schemeClr val="accent1">
                  <a:gamma/>
                  <a:tint val="0"/>
                  <a:invGamma/>
                </a:schemeClr>
              </a:gs>
            </a:gsLst>
            <a:lin ang="5400000" scaled="1"/>
          </a:gradFill>
          <a:ln w="9525">
            <a:noFill/>
            <a:miter lim="800000"/>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027" name="Rectangle 3"/>
          <p:cNvSpPr>
            <a:spLocks noGrp="1"/>
          </p:cNvSpPr>
          <p:nvPr>
            <p:ph type="body"/>
          </p:nvPr>
        </p:nvSpPr>
        <p:spPr>
          <a:xfrm>
            <a:off x="611188" y="1052513"/>
            <a:ext cx="8075612" cy="5272087"/>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Line 4"/>
          <p:cNvSpPr/>
          <p:nvPr/>
        </p:nvSpPr>
        <p:spPr>
          <a:xfrm>
            <a:off x="304800" y="6508750"/>
            <a:ext cx="8610600" cy="0"/>
          </a:xfrm>
          <a:prstGeom prst="line">
            <a:avLst/>
          </a:prstGeom>
          <a:ln w="9525" cap="flat" cmpd="sng">
            <a:solidFill>
              <a:schemeClr val="tx1"/>
            </a:solidFill>
            <a:prstDash val="solid"/>
            <a:headEnd type="none" w="med" len="med"/>
            <a:tailEnd type="none" w="med" len="med"/>
          </a:ln>
        </p:spPr>
      </p:sp>
      <p:sp>
        <p:nvSpPr>
          <p:cNvPr id="1029" name="AutoShape 5"/>
          <p:cNvSpPr>
            <a:spLocks noChangeArrowheads="1"/>
          </p:cNvSpPr>
          <p:nvPr/>
        </p:nvSpPr>
        <p:spPr bwMode="auto">
          <a:xfrm>
            <a:off x="8461375" y="-6350"/>
            <a:ext cx="539750" cy="835025"/>
          </a:xfrm>
          <a:prstGeom prst="homePlate">
            <a:avLst>
              <a:gd name="adj" fmla="val 25000"/>
            </a:avLst>
          </a:prstGeom>
          <a:gradFill rotWithShape="1">
            <a:gsLst>
              <a:gs pos="0">
                <a:schemeClr val="tx1">
                  <a:gamma/>
                  <a:shade val="46275"/>
                  <a:invGamma/>
                </a:schemeClr>
              </a:gs>
              <a:gs pos="100000">
                <a:schemeClr val="tx1"/>
              </a:gs>
            </a:gsLst>
            <a:lin ang="0" scaled="1"/>
          </a:gradFill>
          <a:ln w="9525">
            <a:noFill/>
            <a:miter lim="800000"/>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030" name="AutoShape 6"/>
          <p:cNvSpPr>
            <a:spLocks noChangeArrowheads="1"/>
          </p:cNvSpPr>
          <p:nvPr/>
        </p:nvSpPr>
        <p:spPr bwMode="auto">
          <a:xfrm>
            <a:off x="8101013" y="0"/>
            <a:ext cx="574675" cy="835025"/>
          </a:xfrm>
          <a:prstGeom prst="homePlate">
            <a:avLst>
              <a:gd name="adj" fmla="val 25000"/>
            </a:avLst>
          </a:prstGeom>
          <a:gradFill rotWithShape="1">
            <a:gsLst>
              <a:gs pos="0">
                <a:schemeClr val="hlink">
                  <a:gamma/>
                  <a:shade val="46275"/>
                  <a:invGamma/>
                </a:schemeClr>
              </a:gs>
              <a:gs pos="100000">
                <a:schemeClr val="hlink"/>
              </a:gs>
            </a:gsLst>
            <a:lin ang="0" scaled="1"/>
          </a:gradFill>
          <a:ln w="9525">
            <a:noFill/>
            <a:miter lim="800000"/>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ko-KR" altLang="en-US" sz="1800" b="0" i="0" u="none" strike="noStrike" kern="1200" cap="none" spc="0" normalizeH="0" baseline="0" noProof="0">
              <a:ln>
                <a:noFill/>
              </a:ln>
              <a:solidFill>
                <a:schemeClr val="tx1"/>
              </a:solidFill>
              <a:effectLst/>
              <a:uLnTx/>
              <a:uFillTx/>
              <a:latin typeface="Times New Roman" panose="02020603050405020304" pitchFamily="18" charset="0"/>
              <a:ea typeface="Gulim" pitchFamily="34" charset="-127"/>
              <a:cs typeface="+mn-cs"/>
            </a:endParaRPr>
          </a:p>
        </p:txBody>
      </p:sp>
      <p:sp>
        <p:nvSpPr>
          <p:cNvPr id="1031" name="Rectangle 7"/>
          <p:cNvSpPr>
            <a:spLocks noChangeArrowheads="1"/>
          </p:cNvSpPr>
          <p:nvPr/>
        </p:nvSpPr>
        <p:spPr bwMode="auto">
          <a:xfrm>
            <a:off x="107950" y="0"/>
            <a:ext cx="7951788" cy="847725"/>
          </a:xfrm>
          <a:prstGeom prst="rect">
            <a:avLst/>
          </a:prstGeom>
          <a:gradFill rotWithShape="1">
            <a:gsLst>
              <a:gs pos="0">
                <a:schemeClr val="accent2">
                  <a:gamma/>
                  <a:tint val="0"/>
                  <a:invGamma/>
                </a:schemeClr>
              </a:gs>
              <a:gs pos="100000">
                <a:schemeClr val="accent2"/>
              </a:gs>
            </a:gsLst>
            <a:lin ang="0" scaled="1"/>
          </a:gradFill>
          <a:ln w="9525">
            <a:noFill/>
            <a:miter lim="800000"/>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032" name="AutoShape 8"/>
          <p:cNvSpPr>
            <a:spLocks noChangeArrowheads="1"/>
          </p:cNvSpPr>
          <p:nvPr/>
        </p:nvSpPr>
        <p:spPr bwMode="auto">
          <a:xfrm>
            <a:off x="7888288" y="0"/>
            <a:ext cx="427038" cy="835025"/>
          </a:xfrm>
          <a:prstGeom prst="homePlate">
            <a:avLst>
              <a:gd name="adj" fmla="val 25000"/>
            </a:avLst>
          </a:prstGeom>
          <a:solidFill>
            <a:schemeClr val="accent2"/>
          </a:solidFill>
          <a:ln>
            <a:noFill/>
          </a:ln>
        </p:spPr>
        <p:txBody>
          <a:bodyPr wrap="none" anchor="ctr"/>
          <a:lstStyle>
            <a:lvl1pPr>
              <a:buFont typeface="Arial" panose="020B0604020202020204" pitchFamily="34" charset="0"/>
              <a:defRPr b="1">
                <a:solidFill>
                  <a:srgbClr val="000000"/>
                </a:solidFill>
                <a:latin typeface="Verdana" panose="020B0604030504040204" pitchFamily="34" charset="0"/>
              </a:defRPr>
            </a:lvl1pPr>
            <a:lvl2pPr marL="742950" indent="-285750">
              <a:buFont typeface="Arial" panose="020B0604020202020204" pitchFamily="34" charset="0"/>
              <a:defRPr b="1">
                <a:solidFill>
                  <a:srgbClr val="000000"/>
                </a:solidFill>
                <a:latin typeface="Verdana" panose="020B0604030504040204" pitchFamily="34" charset="0"/>
              </a:defRPr>
            </a:lvl2pPr>
            <a:lvl3pPr marL="1143000" indent="-228600">
              <a:buFont typeface="Arial" panose="020B0604020202020204" pitchFamily="34" charset="0"/>
              <a:defRPr b="1">
                <a:solidFill>
                  <a:srgbClr val="000000"/>
                </a:solidFill>
                <a:latin typeface="Verdana" panose="020B0604030504040204" pitchFamily="34" charset="0"/>
              </a:defRPr>
            </a:lvl3pPr>
            <a:lvl4pPr marL="1600200" indent="-228600">
              <a:buFont typeface="Arial" panose="020B0604020202020204" pitchFamily="34" charset="0"/>
              <a:defRPr b="1">
                <a:solidFill>
                  <a:srgbClr val="000000"/>
                </a:solidFill>
                <a:latin typeface="Verdana" panose="020B0604030504040204" pitchFamily="34" charset="0"/>
              </a:defRPr>
            </a:lvl4pPr>
            <a:lvl5pPr marL="2057400" indent="-228600">
              <a:buFont typeface="Arial" panose="020B0604020202020204" pitchFamily="34" charset="0"/>
              <a:defRPr b="1">
                <a:solidFill>
                  <a:srgbClr val="000000"/>
                </a:solidFill>
                <a:latin typeface="Verdana" panose="020B0604030504040204" pitchFamily="34" charset="0"/>
              </a:defRPr>
            </a:lvl5pPr>
            <a:lvl6pPr marL="25146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6pPr>
            <a:lvl7pPr marL="29718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7pPr>
            <a:lvl8pPr marL="34290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8pPr>
            <a:lvl9pPr marL="38862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033" name="Text Box 9"/>
          <p:cNvSpPr txBox="1">
            <a:spLocks noChangeArrowheads="1"/>
          </p:cNvSpPr>
          <p:nvPr/>
        </p:nvSpPr>
        <p:spPr bwMode="auto">
          <a:xfrm>
            <a:off x="4781550" y="6569075"/>
            <a:ext cx="4038600" cy="244475"/>
          </a:xfrm>
          <a:prstGeom prst="rect">
            <a:avLst/>
          </a:prstGeom>
          <a:noFill/>
          <a:ln>
            <a:noFill/>
          </a:ln>
        </p:spPr>
        <p:txBody>
          <a:bodyPr>
            <a:spAutoFit/>
          </a:bodyPr>
          <a:lstStyle>
            <a:lvl1pPr>
              <a:defRPr b="1">
                <a:solidFill>
                  <a:srgbClr val="000000"/>
                </a:solidFill>
                <a:latin typeface="Times New Roman" panose="02020603050405020304" pitchFamily="18" charset="0"/>
              </a:defRPr>
            </a:lvl1pPr>
            <a:lvl2pPr marL="742950" indent="-285750">
              <a:defRPr b="1">
                <a:solidFill>
                  <a:srgbClr val="000000"/>
                </a:solidFill>
                <a:latin typeface="Times New Roman" panose="02020603050405020304" pitchFamily="18" charset="0"/>
              </a:defRPr>
            </a:lvl2pPr>
            <a:lvl3pPr marL="1143000" indent="-228600">
              <a:defRPr b="1">
                <a:solidFill>
                  <a:srgbClr val="000000"/>
                </a:solidFill>
                <a:latin typeface="Times New Roman" panose="02020603050405020304" pitchFamily="18" charset="0"/>
              </a:defRPr>
            </a:lvl3pPr>
            <a:lvl4pPr marL="1600200" indent="-228600">
              <a:defRPr b="1">
                <a:solidFill>
                  <a:srgbClr val="000000"/>
                </a:solidFill>
                <a:latin typeface="Times New Roman" panose="02020603050405020304" pitchFamily="18" charset="0"/>
              </a:defRPr>
            </a:lvl4pPr>
            <a:lvl5pPr marL="2057400" indent="-228600">
              <a:defRPr b="1">
                <a:solidFill>
                  <a:srgbClr val="000000"/>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b="1">
                <a:solidFill>
                  <a:srgbClr val="000000"/>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b="1">
                <a:solidFill>
                  <a:srgbClr val="000000"/>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b="1">
                <a:solidFill>
                  <a:srgbClr val="000000"/>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b="1">
                <a:solidFill>
                  <a:srgbClr val="000000"/>
                </a:solidFill>
                <a:latin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r>
              <a:rPr kumimoji="0" lang="en-US" altLang="zh-CN" sz="1000" b="1" i="0" u="none" strike="noStrike" kern="1200" cap="none" spc="0" normalizeH="0" baseline="0" noProof="0">
                <a:ln>
                  <a:noFill/>
                </a:ln>
                <a:solidFill>
                  <a:srgbClr val="000099"/>
                </a:solidFill>
                <a:effectLst/>
                <a:uLnTx/>
                <a:uFillTx/>
                <a:latin typeface="Arial" panose="020B0604020202020204" pitchFamily="34" charset="0"/>
                <a:ea typeface="宋体" panose="02010600030101010101" pitchFamily="2" charset="-122"/>
                <a:cs typeface="+mn-cs"/>
              </a:rPr>
              <a:t>Changchun New Industries Optoelectronics Tech. Co., Ltd. </a:t>
            </a:r>
            <a:endParaRPr kumimoji="0" lang="en-US" altLang="zh-CN" sz="1000" b="1" i="0" u="none" strike="noStrike" kern="1200" cap="none" spc="0" normalizeH="0" baseline="0" noProof="0">
              <a:ln>
                <a:noFill/>
              </a:ln>
              <a:solidFill>
                <a:srgbClr val="000099"/>
              </a:solidFill>
              <a:effectLst/>
              <a:uLnTx/>
              <a:uFillTx/>
              <a:latin typeface="Arial" panose="020B0604020202020204" pitchFamily="34" charset="0"/>
              <a:ea typeface="宋体" panose="02010600030101010101" pitchFamily="2" charset="-122"/>
              <a:cs typeface="+mn-cs"/>
            </a:endParaRPr>
          </a:p>
        </p:txBody>
      </p:sp>
      <p:pic>
        <p:nvPicPr>
          <p:cNvPr id="1034" name="Picture 10" descr="CNI_logo"/>
          <p:cNvPicPr>
            <a:picLocks noChangeAspect="1"/>
          </p:cNvPicPr>
          <p:nvPr/>
        </p:nvPicPr>
        <p:blipFill>
          <a:blip r:embed="rId15"/>
          <a:stretch>
            <a:fillRect/>
          </a:stretch>
        </p:blipFill>
        <p:spPr>
          <a:xfrm>
            <a:off x="473075" y="260350"/>
            <a:ext cx="1219200" cy="4381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cover/>
  </p:transition>
  <p:hf sldNum="0" hdr="0" ftr="0" dt="0"/>
  <p:txStyles>
    <p:titleStyle>
      <a:lvl1pPr algn="ctr" rtl="0" eaLnBrk="0" fontAlgn="base" hangingPunct="0">
        <a:spcBef>
          <a:spcPct val="0"/>
        </a:spcBef>
        <a:spcAft>
          <a:spcPct val="0"/>
        </a:spcAft>
        <a:defRPr sz="3200" b="1">
          <a:solidFill>
            <a:schemeClr val="tx1"/>
          </a:solidFill>
          <a:latin typeface="+mj-lt"/>
          <a:ea typeface="+mj-ea"/>
          <a:cs typeface="Arial" panose="020B0604020202020204" pitchFamily="34" charset="0"/>
        </a:defRPr>
      </a:lvl1pPr>
      <a:lvl2pPr algn="ctr" rtl="0" eaLnBrk="0" fontAlgn="base" hangingPunct="0">
        <a:spcBef>
          <a:spcPct val="0"/>
        </a:spcBef>
        <a:spcAft>
          <a:spcPct val="0"/>
        </a:spcAft>
        <a:defRPr sz="3200" b="1">
          <a:solidFill>
            <a:schemeClr val="tx1"/>
          </a:solidFill>
          <a:latin typeface="Verdana" panose="020B0604030504040204" pitchFamily="34" charset="0"/>
          <a:cs typeface="Arial" panose="020B0604020202020204" pitchFamily="34" charset="0"/>
        </a:defRPr>
      </a:lvl2pPr>
      <a:lvl3pPr algn="ctr" rtl="0" eaLnBrk="0" fontAlgn="base" hangingPunct="0">
        <a:spcBef>
          <a:spcPct val="0"/>
        </a:spcBef>
        <a:spcAft>
          <a:spcPct val="0"/>
        </a:spcAft>
        <a:defRPr sz="3200" b="1">
          <a:solidFill>
            <a:schemeClr val="tx1"/>
          </a:solidFill>
          <a:latin typeface="Verdana" panose="020B0604030504040204" pitchFamily="34" charset="0"/>
          <a:cs typeface="Arial" panose="020B0604020202020204" pitchFamily="34" charset="0"/>
        </a:defRPr>
      </a:lvl3pPr>
      <a:lvl4pPr algn="ctr" rtl="0" eaLnBrk="0" fontAlgn="base" hangingPunct="0">
        <a:spcBef>
          <a:spcPct val="0"/>
        </a:spcBef>
        <a:spcAft>
          <a:spcPct val="0"/>
        </a:spcAft>
        <a:defRPr sz="3200" b="1">
          <a:solidFill>
            <a:schemeClr val="tx1"/>
          </a:solidFill>
          <a:latin typeface="Verdana" panose="020B0604030504040204" pitchFamily="34" charset="0"/>
          <a:cs typeface="Arial" panose="020B0604020202020204" pitchFamily="34" charset="0"/>
        </a:defRPr>
      </a:lvl4pPr>
      <a:lvl5pPr algn="ctr" rtl="0" eaLnBrk="0" fontAlgn="base" hangingPunct="0">
        <a:spcBef>
          <a:spcPct val="0"/>
        </a:spcBef>
        <a:spcAft>
          <a:spcPct val="0"/>
        </a:spcAft>
        <a:defRPr sz="3200" b="1">
          <a:solidFill>
            <a:schemeClr val="tx1"/>
          </a:solidFill>
          <a:latin typeface="Verdana" panose="020B0604030504040204" pitchFamily="34" charset="0"/>
          <a:cs typeface="Arial" panose="020B0604020202020204" pitchFamily="34" charset="0"/>
        </a:defRPr>
      </a:lvl5pPr>
      <a:lvl6pPr marL="457200" algn="ctr" rtl="0" fontAlgn="base">
        <a:spcBef>
          <a:spcPct val="0"/>
        </a:spcBef>
        <a:spcAft>
          <a:spcPct val="0"/>
        </a:spcAft>
        <a:defRPr sz="3200" b="1">
          <a:solidFill>
            <a:schemeClr val="tx1"/>
          </a:solidFill>
          <a:latin typeface="Verdana" panose="020B0604030504040204" pitchFamily="34" charset="0"/>
        </a:defRPr>
      </a:lvl6pPr>
      <a:lvl7pPr marL="914400" algn="ctr" rtl="0" fontAlgn="base">
        <a:spcBef>
          <a:spcPct val="0"/>
        </a:spcBef>
        <a:spcAft>
          <a:spcPct val="0"/>
        </a:spcAft>
        <a:defRPr sz="3200" b="1">
          <a:solidFill>
            <a:schemeClr val="tx1"/>
          </a:solidFill>
          <a:latin typeface="Verdana" panose="020B0604030504040204" pitchFamily="34" charset="0"/>
        </a:defRPr>
      </a:lvl7pPr>
      <a:lvl8pPr marL="1371600" algn="ctr" rtl="0" fontAlgn="base">
        <a:spcBef>
          <a:spcPct val="0"/>
        </a:spcBef>
        <a:spcAft>
          <a:spcPct val="0"/>
        </a:spcAft>
        <a:defRPr sz="3200" b="1">
          <a:solidFill>
            <a:schemeClr val="tx1"/>
          </a:solidFill>
          <a:latin typeface="Verdana" panose="020B0604030504040204" pitchFamily="34" charset="0"/>
        </a:defRPr>
      </a:lvl8pPr>
      <a:lvl9pPr marL="1828800" algn="ctr" rtl="0" fontAlgn="base">
        <a:spcBef>
          <a:spcPct val="0"/>
        </a:spcBef>
        <a:spcAft>
          <a:spcPct val="0"/>
        </a:spcAft>
        <a:defRPr sz="3200" b="1">
          <a:solidFill>
            <a:schemeClr val="tx1"/>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b="1">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vl6pPr marL="2514600" indent="-228600" algn="l" rtl="0" fontAlgn="base">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defRPr>
      </a:lvl6pPr>
      <a:lvl7pPr marL="2971800" indent="-228600" algn="l" rtl="0" fontAlgn="base">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defRPr>
      </a:lvl7pPr>
      <a:lvl8pPr marL="3429000" indent="-228600" algn="l" rtl="0" fontAlgn="base">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defRPr>
      </a:lvl8pPr>
      <a:lvl9pPr marL="3886200" indent="-228600" algn="l" rtl="0" fontAlgn="base">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0.png"/><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6" name="Picture 2" descr="CNI_logo"/>
          <p:cNvPicPr>
            <a:picLocks noChangeAspect="1"/>
          </p:cNvPicPr>
          <p:nvPr/>
        </p:nvPicPr>
        <p:blipFill>
          <a:blip r:embed="rId1"/>
          <a:stretch>
            <a:fillRect/>
          </a:stretch>
        </p:blipFill>
        <p:spPr>
          <a:xfrm>
            <a:off x="611188" y="358775"/>
            <a:ext cx="2305050" cy="828675"/>
          </a:xfrm>
          <a:prstGeom prst="rect">
            <a:avLst/>
          </a:prstGeom>
          <a:noFill/>
          <a:ln w="9525">
            <a:noFill/>
          </a:ln>
        </p:spPr>
      </p:pic>
      <p:sp>
        <p:nvSpPr>
          <p:cNvPr id="6147" name="Text Box 3"/>
          <p:cNvSpPr txBox="1"/>
          <p:nvPr/>
        </p:nvSpPr>
        <p:spPr>
          <a:xfrm>
            <a:off x="312738" y="1227138"/>
            <a:ext cx="2890837" cy="47307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eaLnBrk="1" hangingPunct="1">
              <a:spcBef>
                <a:spcPct val="50000"/>
              </a:spcBef>
              <a:buClrTx/>
              <a:buFont typeface="Arial" panose="020B0604020202020204" pitchFamily="34" charset="0"/>
              <a:buNone/>
            </a:pPr>
            <a:r>
              <a:rPr lang="en-US" altLang="zh-CN" sz="1000" dirty="0">
                <a:solidFill>
                  <a:srgbClr val="000099"/>
                </a:solidFill>
                <a:latin typeface="Arial" panose="020B0604020202020204" pitchFamily="34" charset="0"/>
                <a:ea typeface="宋体" panose="02010600030101010101" pitchFamily="2" charset="-122"/>
              </a:rPr>
              <a:t>Changchun New Industries Optoelectronics</a:t>
            </a:r>
            <a:endParaRPr lang="en-US" altLang="zh-CN" sz="1000" dirty="0">
              <a:solidFill>
                <a:srgbClr val="000099"/>
              </a:solidFill>
              <a:latin typeface="Arial" panose="020B0604020202020204" pitchFamily="34" charset="0"/>
              <a:ea typeface="宋体" panose="02010600030101010101" pitchFamily="2" charset="-122"/>
            </a:endParaRPr>
          </a:p>
          <a:p>
            <a:pPr marL="0" lvl="0" indent="0" eaLnBrk="1" hangingPunct="1">
              <a:spcBef>
                <a:spcPct val="50000"/>
              </a:spcBef>
              <a:buClrTx/>
              <a:buFont typeface="Arial" panose="020B0604020202020204" pitchFamily="34" charset="0"/>
              <a:buNone/>
            </a:pPr>
            <a:r>
              <a:rPr lang="en-US" altLang="zh-CN" sz="1000" dirty="0">
                <a:solidFill>
                  <a:srgbClr val="000099"/>
                </a:solidFill>
                <a:latin typeface="Arial" panose="020B0604020202020204" pitchFamily="34" charset="0"/>
                <a:ea typeface="宋体" panose="02010600030101010101" pitchFamily="2" charset="-122"/>
              </a:rPr>
              <a:t> Tech. Co., Ltd. </a:t>
            </a:r>
            <a:endParaRPr lang="en-US" altLang="zh-CN" sz="1000" dirty="0">
              <a:solidFill>
                <a:srgbClr val="000099"/>
              </a:solidFill>
              <a:latin typeface="Arial" panose="020B0604020202020204" pitchFamily="34" charset="0"/>
              <a:ea typeface="宋体" panose="02010600030101010101" pitchFamily="2" charset="-122"/>
            </a:endParaRPr>
          </a:p>
        </p:txBody>
      </p:sp>
      <p:sp>
        <p:nvSpPr>
          <p:cNvPr id="6148" name="Text Box 5"/>
          <p:cNvSpPr txBox="1"/>
          <p:nvPr/>
        </p:nvSpPr>
        <p:spPr>
          <a:xfrm>
            <a:off x="179705" y="2258695"/>
            <a:ext cx="8555355" cy="132207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a:spcBef>
                <a:spcPct val="50000"/>
              </a:spcBef>
              <a:buClrTx/>
              <a:buFont typeface="Arial" panose="020B0604020202020204" pitchFamily="34" charset="0"/>
              <a:buNone/>
            </a:pPr>
            <a:r>
              <a:rPr lang="en-US" altLang="zh-CN" sz="4000" dirty="0">
                <a:solidFill>
                  <a:srgbClr val="000000"/>
                </a:solidFill>
                <a:latin typeface="Times New Roman" panose="02020603050405020304" pitchFamily="18" charset="0"/>
                <a:ea typeface="楷体_GB2312" pitchFamily="49" charset="-122"/>
                <a:cs typeface="Times New Roman" panose="02020603050405020304" pitchFamily="18" charset="0"/>
              </a:rPr>
              <a:t>STA-LFNT (Ultra) Low-Frequency Noise Testing System</a:t>
            </a:r>
            <a:endParaRPr lang="en-US" altLang="zh-CN" sz="4000" dirty="0">
              <a:solidFill>
                <a:srgbClr val="000000"/>
              </a:solidFill>
              <a:latin typeface="Times New Roman" panose="02020603050405020304" pitchFamily="18" charset="0"/>
              <a:ea typeface="楷体_GB2312" pitchFamily="49" charset="-122"/>
              <a:cs typeface="Times New Roman" panose="02020603050405020304" pitchFamily="18" charset="0"/>
            </a:endParaRPr>
          </a:p>
        </p:txBody>
      </p:sp>
      <p:sp>
        <p:nvSpPr>
          <p:cNvPr id="6149" name="Text Box 7"/>
          <p:cNvSpPr txBox="1"/>
          <p:nvPr/>
        </p:nvSpPr>
        <p:spPr>
          <a:xfrm>
            <a:off x="1691640" y="4652645"/>
            <a:ext cx="7243445" cy="116840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a:spcBef>
                <a:spcPct val="50000"/>
              </a:spcBef>
              <a:buClrTx/>
              <a:buFont typeface="Arial" panose="020B0604020202020204" pitchFamily="34" charset="0"/>
              <a:buNone/>
            </a:pPr>
            <a:r>
              <a:rPr lang="en-US" altLang="zh-CN" sz="2000" dirty="0">
                <a:solidFill>
                  <a:srgbClr val="000000"/>
                </a:solidFill>
                <a:latin typeface="Times New Roman" panose="02020603050405020304" pitchFamily="18" charset="0"/>
                <a:ea typeface="楷体_GB2312" pitchFamily="49" charset="-122"/>
              </a:rPr>
              <a:t>Changchun Institute of Optics, Fine Mechanics and Physics, Chinese Academy of Sciences</a:t>
            </a:r>
            <a:endParaRPr lang="en-US" altLang="zh-CN" sz="2000" dirty="0">
              <a:solidFill>
                <a:srgbClr val="000000"/>
              </a:solidFill>
              <a:latin typeface="Times New Roman" panose="02020603050405020304" pitchFamily="18" charset="0"/>
              <a:ea typeface="楷体_GB2312" pitchFamily="49" charset="-122"/>
            </a:endParaRPr>
          </a:p>
          <a:p>
            <a:pPr marL="0" lvl="0" indent="0" algn="ctr">
              <a:spcBef>
                <a:spcPct val="50000"/>
              </a:spcBef>
              <a:buClrTx/>
              <a:buFont typeface="Arial" panose="020B0604020202020204" pitchFamily="34" charset="0"/>
              <a:buNone/>
            </a:pPr>
            <a:r>
              <a:rPr lang="en-US" altLang="zh-CN" sz="2000" dirty="0">
                <a:solidFill>
                  <a:srgbClr val="000000"/>
                </a:solidFill>
                <a:latin typeface="Times New Roman" panose="02020603050405020304" pitchFamily="18" charset="0"/>
                <a:ea typeface="楷体_GB2312" pitchFamily="49" charset="-122"/>
              </a:rPr>
              <a:t>Changchun New Industry Optoelectronics Technology Co., Ltd.</a:t>
            </a:r>
            <a:endParaRPr lang="en-US" altLang="zh-CN" sz="2000" dirty="0">
              <a:solidFill>
                <a:srgbClr val="000000"/>
              </a:solidFill>
              <a:latin typeface="Times New Roman" panose="02020603050405020304" pitchFamily="18" charset="0"/>
              <a:ea typeface="楷体_GB2312" pitchFamily="49" charset="-122"/>
            </a:endParaRPr>
          </a:p>
        </p:txBody>
      </p:sp>
    </p:spTree>
  </p:cSld>
  <p:clrMapOvr>
    <a:masterClrMapping/>
  </p:clrMapOvr>
  <p:transition>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屏幕截图 2025-11-07 115714"/>
          <p:cNvPicPr>
            <a:picLocks noChangeAspect="1"/>
          </p:cNvPicPr>
          <p:nvPr/>
        </p:nvPicPr>
        <p:blipFill>
          <a:blip r:embed="rId1"/>
          <a:srcRect t="3029"/>
          <a:stretch>
            <a:fillRect/>
          </a:stretch>
        </p:blipFill>
        <p:spPr>
          <a:xfrm>
            <a:off x="467995" y="1412875"/>
            <a:ext cx="8100060" cy="4213860"/>
          </a:xfrm>
          <a:prstGeom prst="rect">
            <a:avLst/>
          </a:prstGeom>
        </p:spPr>
      </p:pic>
      <p:sp>
        <p:nvSpPr>
          <p:cNvPr id="46083" name="文本框 3"/>
          <p:cNvSpPr txBox="1"/>
          <p:nvPr/>
        </p:nvSpPr>
        <p:spPr>
          <a:xfrm>
            <a:off x="2411730" y="116840"/>
            <a:ext cx="5026660" cy="64516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Software Interface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7950" y="859155"/>
            <a:ext cx="8933180" cy="959485"/>
          </a:xfrm>
          <a:prstGeom prst="rect">
            <a:avLst/>
          </a:prstGeom>
        </p:spPr>
        <p:txBody>
          <a:bodyPr>
            <a:noAutofit/>
          </a:bodyPr>
          <a:p>
            <a:pPr defTabSz="266700"/>
            <a:r>
              <a:rPr lang="en-US" altLang="zh-CN" sz="1600" i="0">
                <a:solidFill>
                  <a:srgbClr val="000000"/>
                </a:solidFill>
                <a:latin typeface="宋体" panose="02010600030101010101" pitchFamily="2" charset="-122"/>
                <a:ea typeface="宋体" panose="02010600030101010101" pitchFamily="2" charset="-122"/>
              </a:rPr>
              <a:t>The STA-LFNT (Ultra) Low-Frequency Testing System has been used at research institutions and universities such as Tsinghua University, Nanjing University, Harbin Institute of Technology, Dalian University of Technology, Changchun Institute of Applied Chemistry, Changchun University of Science and Technology, Nanjing University, Jiangnan University, Henan Normal University, Southwest University, Xiamen University, Ningbo University, Nanhua University, and Heilongjiang University.</a:t>
            </a:r>
            <a:endParaRPr lang="en-US" altLang="zh-CN" sz="1600" i="0">
              <a:solidFill>
                <a:srgbClr val="000000"/>
              </a:solidFill>
              <a:latin typeface="宋体" panose="02010600030101010101" pitchFamily="2" charset="-122"/>
              <a:ea typeface="宋体" panose="02010600030101010101" pitchFamily="2" charset="-122"/>
            </a:endParaRPr>
          </a:p>
        </p:txBody>
      </p:sp>
      <p:sp>
        <p:nvSpPr>
          <p:cNvPr id="46083" name="文本框 3"/>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4" name="图片 3"/>
          <p:cNvPicPr>
            <a:picLocks noChangeAspect="1"/>
          </p:cNvPicPr>
          <p:nvPr/>
        </p:nvPicPr>
        <p:blipFill>
          <a:blip r:embed="rId1"/>
          <a:stretch>
            <a:fillRect/>
          </a:stretch>
        </p:blipFill>
        <p:spPr>
          <a:xfrm>
            <a:off x="4140200" y="2636520"/>
            <a:ext cx="4717415" cy="3101340"/>
          </a:xfrm>
          <a:prstGeom prst="rect">
            <a:avLst/>
          </a:prstGeom>
        </p:spPr>
      </p:pic>
      <p:pic>
        <p:nvPicPr>
          <p:cNvPr id="5" name="图片 4"/>
          <p:cNvPicPr>
            <a:picLocks noChangeAspect="1"/>
          </p:cNvPicPr>
          <p:nvPr/>
        </p:nvPicPr>
        <p:blipFill>
          <a:blip r:embed="rId2"/>
          <a:stretch>
            <a:fillRect/>
          </a:stretch>
        </p:blipFill>
        <p:spPr>
          <a:xfrm>
            <a:off x="107950" y="2420620"/>
            <a:ext cx="3980180" cy="3385185"/>
          </a:xfrm>
          <a:prstGeom prst="rect">
            <a:avLst/>
          </a:prstGeom>
        </p:spPr>
      </p:pic>
    </p:spTree>
  </p:cSld>
  <p:clrMapOvr>
    <a:masterClrMapping/>
  </p:clrMapOvr>
  <p:transition>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2370" r="1754" b="1060"/>
          <a:stretch>
            <a:fillRect/>
          </a:stretch>
        </p:blipFill>
        <p:spPr>
          <a:xfrm>
            <a:off x="4427855" y="1772920"/>
            <a:ext cx="4400550" cy="3574415"/>
          </a:xfrm>
          <a:prstGeom prst="rect">
            <a:avLst/>
          </a:prstGeom>
        </p:spPr>
      </p:pic>
      <p:pic>
        <p:nvPicPr>
          <p:cNvPr id="7" name="图片 6"/>
          <p:cNvPicPr>
            <a:picLocks noChangeAspect="1"/>
          </p:cNvPicPr>
          <p:nvPr/>
        </p:nvPicPr>
        <p:blipFill>
          <a:blip r:embed="rId2"/>
          <a:stretch>
            <a:fillRect/>
          </a:stretch>
        </p:blipFill>
        <p:spPr>
          <a:xfrm>
            <a:off x="107950" y="1824355"/>
            <a:ext cx="4310380" cy="3558540"/>
          </a:xfrm>
          <a:prstGeom prst="rect">
            <a:avLst/>
          </a:prstGeom>
        </p:spPr>
      </p:pic>
      <p:sp>
        <p:nvSpPr>
          <p:cNvPr id="4" name="文本框 3"/>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07950" y="1772920"/>
            <a:ext cx="4231640" cy="3702050"/>
          </a:xfrm>
          <a:prstGeom prst="rect">
            <a:avLst/>
          </a:prstGeom>
        </p:spPr>
      </p:pic>
      <p:pic>
        <p:nvPicPr>
          <p:cNvPr id="3" name="图片 2"/>
          <p:cNvPicPr>
            <a:picLocks noChangeAspect="1"/>
          </p:cNvPicPr>
          <p:nvPr/>
        </p:nvPicPr>
        <p:blipFill>
          <a:blip r:embed="rId2"/>
          <a:stretch>
            <a:fillRect/>
          </a:stretch>
        </p:blipFill>
        <p:spPr>
          <a:xfrm>
            <a:off x="4428490" y="1700530"/>
            <a:ext cx="4377055" cy="3784600"/>
          </a:xfrm>
          <a:prstGeom prst="rect">
            <a:avLst/>
          </a:prstGeom>
        </p:spPr>
      </p:pic>
      <p:sp>
        <p:nvSpPr>
          <p:cNvPr id="4" name="文本框 3"/>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a:t>
            </a: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79705" y="908685"/>
            <a:ext cx="4008120" cy="2741295"/>
          </a:xfrm>
          <a:prstGeom prst="rect">
            <a:avLst/>
          </a:prstGeom>
        </p:spPr>
      </p:pic>
      <p:pic>
        <p:nvPicPr>
          <p:cNvPr id="3" name="图片 2"/>
          <p:cNvPicPr>
            <a:picLocks noChangeAspect="1"/>
          </p:cNvPicPr>
          <p:nvPr/>
        </p:nvPicPr>
        <p:blipFill>
          <a:blip r:embed="rId2"/>
          <a:srcRect l="6583" t="9844" r="5605"/>
          <a:stretch>
            <a:fillRect/>
          </a:stretch>
        </p:blipFill>
        <p:spPr>
          <a:xfrm>
            <a:off x="3132455" y="3500755"/>
            <a:ext cx="5691505" cy="2919095"/>
          </a:xfrm>
          <a:prstGeom prst="rect">
            <a:avLst/>
          </a:prstGeom>
        </p:spPr>
      </p:pic>
      <p:sp>
        <p:nvSpPr>
          <p:cNvPr id="4" name="文本框 3"/>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10311" t="2931" r="8083" b="1292"/>
          <a:stretch>
            <a:fillRect/>
          </a:stretch>
        </p:blipFill>
        <p:spPr>
          <a:xfrm>
            <a:off x="539750" y="918845"/>
            <a:ext cx="3584575" cy="2711450"/>
          </a:xfrm>
          <a:prstGeom prst="rect">
            <a:avLst/>
          </a:prstGeom>
        </p:spPr>
      </p:pic>
      <p:pic>
        <p:nvPicPr>
          <p:cNvPr id="4" name="图片 3"/>
          <p:cNvPicPr>
            <a:picLocks noChangeAspect="1"/>
          </p:cNvPicPr>
          <p:nvPr/>
        </p:nvPicPr>
        <p:blipFill>
          <a:blip r:embed="rId2"/>
          <a:srcRect l="11135" t="13398" r="10396" b="2179"/>
          <a:stretch>
            <a:fillRect/>
          </a:stretch>
        </p:blipFill>
        <p:spPr>
          <a:xfrm>
            <a:off x="4571365" y="908685"/>
            <a:ext cx="3906520" cy="2959735"/>
          </a:xfrm>
          <a:prstGeom prst="rect">
            <a:avLst/>
          </a:prstGeom>
        </p:spPr>
      </p:pic>
      <p:pic>
        <p:nvPicPr>
          <p:cNvPr id="5" name="图片 4"/>
          <p:cNvPicPr>
            <a:picLocks noChangeAspect="1"/>
          </p:cNvPicPr>
          <p:nvPr/>
        </p:nvPicPr>
        <p:blipFill>
          <a:blip r:embed="rId3"/>
          <a:srcRect t="1611"/>
          <a:stretch>
            <a:fillRect/>
          </a:stretch>
        </p:blipFill>
        <p:spPr>
          <a:xfrm>
            <a:off x="394970" y="3788410"/>
            <a:ext cx="3768725" cy="2661285"/>
          </a:xfrm>
          <a:prstGeom prst="rect">
            <a:avLst/>
          </a:prstGeom>
        </p:spPr>
      </p:pic>
      <p:pic>
        <p:nvPicPr>
          <p:cNvPr id="6" name="图片 5"/>
          <p:cNvPicPr>
            <a:picLocks noChangeAspect="1"/>
          </p:cNvPicPr>
          <p:nvPr/>
        </p:nvPicPr>
        <p:blipFill>
          <a:blip r:embed="rId4"/>
          <a:stretch>
            <a:fillRect/>
          </a:stretch>
        </p:blipFill>
        <p:spPr>
          <a:xfrm>
            <a:off x="4801235" y="3818890"/>
            <a:ext cx="3610610" cy="2630805"/>
          </a:xfrm>
          <a:prstGeom prst="rect">
            <a:avLst/>
          </a:prstGeom>
        </p:spPr>
      </p:pic>
      <p:sp>
        <p:nvSpPr>
          <p:cNvPr id="3" name="文本框 3"/>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467360" y="937260"/>
            <a:ext cx="3856990" cy="2809875"/>
          </a:xfrm>
          <a:prstGeom prst="rect">
            <a:avLst/>
          </a:prstGeom>
        </p:spPr>
      </p:pic>
      <p:pic>
        <p:nvPicPr>
          <p:cNvPr id="5" name="图片 4"/>
          <p:cNvPicPr>
            <a:picLocks noChangeAspect="1"/>
          </p:cNvPicPr>
          <p:nvPr/>
        </p:nvPicPr>
        <p:blipFill>
          <a:blip r:embed="rId2"/>
          <a:stretch>
            <a:fillRect/>
          </a:stretch>
        </p:blipFill>
        <p:spPr>
          <a:xfrm>
            <a:off x="4568825" y="1052830"/>
            <a:ext cx="3893185" cy="2623820"/>
          </a:xfrm>
          <a:prstGeom prst="rect">
            <a:avLst/>
          </a:prstGeom>
        </p:spPr>
      </p:pic>
      <p:pic>
        <p:nvPicPr>
          <p:cNvPr id="64" name="图片 63"/>
          <p:cNvPicPr/>
          <p:nvPr/>
        </p:nvPicPr>
        <p:blipFill>
          <a:blip r:embed="rId3"/>
          <a:stretch>
            <a:fillRect/>
          </a:stretch>
        </p:blipFill>
        <p:spPr>
          <a:xfrm>
            <a:off x="536575" y="3789045"/>
            <a:ext cx="3787140" cy="2640965"/>
          </a:xfrm>
          <a:prstGeom prst="rect">
            <a:avLst/>
          </a:prstGeom>
        </p:spPr>
      </p:pic>
      <p:pic>
        <p:nvPicPr>
          <p:cNvPr id="61" name="图片 60"/>
          <p:cNvPicPr/>
          <p:nvPr/>
        </p:nvPicPr>
        <p:blipFill>
          <a:blip r:embed="rId4"/>
          <a:stretch>
            <a:fillRect/>
          </a:stretch>
        </p:blipFill>
        <p:spPr>
          <a:xfrm>
            <a:off x="4627245" y="3766185"/>
            <a:ext cx="3725545" cy="2696210"/>
          </a:xfrm>
          <a:prstGeom prst="rect">
            <a:avLst/>
          </a:prstGeom>
        </p:spPr>
      </p:pic>
      <p:sp>
        <p:nvSpPr>
          <p:cNvPr id="2" name="文本框 3"/>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theme/theme1.xml><?xml version="1.0" encoding="utf-8"?>
<a:theme xmlns:a="http://schemas.openxmlformats.org/drawingml/2006/main" name="043tgp_diagram_light">
  <a:themeElements>
    <a:clrScheme name="043tgp_diagram_light 3">
      <a:dk1>
        <a:srgbClr val="0F1A81"/>
      </a:dk1>
      <a:lt1>
        <a:srgbClr val="FFFFFF"/>
      </a:lt1>
      <a:dk2>
        <a:srgbClr val="175B5B"/>
      </a:dk2>
      <a:lt2>
        <a:srgbClr val="DDDDDD"/>
      </a:lt2>
      <a:accent1>
        <a:srgbClr val="A4C226"/>
      </a:accent1>
      <a:accent2>
        <a:srgbClr val="6CA5D8"/>
      </a:accent2>
      <a:accent3>
        <a:srgbClr val="FFFFFF"/>
      </a:accent3>
      <a:accent4>
        <a:srgbClr val="0B146D"/>
      </a:accent4>
      <a:accent5>
        <a:srgbClr val="CFDDAC"/>
      </a:accent5>
      <a:accent6>
        <a:srgbClr val="6195C4"/>
      </a:accent6>
      <a:hlink>
        <a:srgbClr val="5D4BC7"/>
      </a:hlink>
      <a:folHlink>
        <a:srgbClr val="878FA5"/>
      </a:folHlink>
    </a:clrScheme>
    <a:fontScheme name="043tgp_diagram_ligh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1800" b="1" i="0" u="none" strike="noStrike" cap="none" normalizeH="0" baseline="0" smtClean="0">
            <a:ln>
              <a:noFill/>
            </a:ln>
            <a:solidFill>
              <a:srgbClr val="000000"/>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1800" b="1" i="0" u="none" strike="noStrike" cap="none" normalizeH="0" baseline="0" smtClean="0">
            <a:ln>
              <a:noFill/>
            </a:ln>
            <a:solidFill>
              <a:srgbClr val="000000"/>
            </a:solidFill>
            <a:effectLst/>
            <a:latin typeface="Times New Roman" panose="02020603050405020304" pitchFamily="18" charset="0"/>
          </a:defRPr>
        </a:defPPr>
      </a:lstStyle>
    </a:lnDef>
  </a:objectDefaults>
  <a:extraClrSchemeLst>
    <a:extraClrScheme>
      <a:clrScheme name="043tgp_diagram_light 1">
        <a:dk1>
          <a:srgbClr val="000000"/>
        </a:dk1>
        <a:lt1>
          <a:srgbClr val="FFFFFF"/>
        </a:lt1>
        <a:dk2>
          <a:srgbClr val="000066"/>
        </a:dk2>
        <a:lt2>
          <a:srgbClr val="DDDDDD"/>
        </a:lt2>
        <a:accent1>
          <a:srgbClr val="E47F6E"/>
        </a:accent1>
        <a:accent2>
          <a:srgbClr val="0099CC"/>
        </a:accent2>
        <a:accent3>
          <a:srgbClr val="FFFFFF"/>
        </a:accent3>
        <a:accent4>
          <a:srgbClr val="000000"/>
        </a:accent4>
        <a:accent5>
          <a:srgbClr val="EFC0BA"/>
        </a:accent5>
        <a:accent6>
          <a:srgbClr val="008AB9"/>
        </a:accent6>
        <a:hlink>
          <a:srgbClr val="7648EA"/>
        </a:hlink>
        <a:folHlink>
          <a:srgbClr val="DFAE6D"/>
        </a:folHlink>
      </a:clrScheme>
      <a:clrMap bg1="lt1" tx1="dk1" bg2="lt2" tx2="dk2" accent1="accent1" accent2="accent2" accent3="accent3" accent4="accent4" accent5="accent5" accent6="accent6" hlink="hlink" folHlink="folHlink"/>
    </a:extraClrScheme>
    <a:extraClrScheme>
      <a:clrScheme name="043tgp_diagram_light 2">
        <a:dk1>
          <a:srgbClr val="333333"/>
        </a:dk1>
        <a:lt1>
          <a:srgbClr val="FFFFFF"/>
        </a:lt1>
        <a:dk2>
          <a:srgbClr val="003366"/>
        </a:dk2>
        <a:lt2>
          <a:srgbClr val="B2B2B2"/>
        </a:lt2>
        <a:accent1>
          <a:srgbClr val="4CA491"/>
        </a:accent1>
        <a:accent2>
          <a:srgbClr val="E2AF52"/>
        </a:accent2>
        <a:accent3>
          <a:srgbClr val="FFFFFF"/>
        </a:accent3>
        <a:accent4>
          <a:srgbClr val="2A2A2A"/>
        </a:accent4>
        <a:accent5>
          <a:srgbClr val="B2CFC7"/>
        </a:accent5>
        <a:accent6>
          <a:srgbClr val="CD9E49"/>
        </a:accent6>
        <a:hlink>
          <a:srgbClr val="576CD5"/>
        </a:hlink>
        <a:folHlink>
          <a:srgbClr val="D87252"/>
        </a:folHlink>
      </a:clrScheme>
      <a:clrMap bg1="lt1" tx1="dk1" bg2="lt2" tx2="dk2" accent1="accent1" accent2="accent2" accent3="accent3" accent4="accent4" accent5="accent5" accent6="accent6" hlink="hlink" folHlink="folHlink"/>
    </a:extraClrScheme>
    <a:extraClrScheme>
      <a:clrScheme name="043tgp_diagram_light 3">
        <a:dk1>
          <a:srgbClr val="0F1A81"/>
        </a:dk1>
        <a:lt1>
          <a:srgbClr val="FFFFFF"/>
        </a:lt1>
        <a:dk2>
          <a:srgbClr val="175B5B"/>
        </a:dk2>
        <a:lt2>
          <a:srgbClr val="DDDDDD"/>
        </a:lt2>
        <a:accent1>
          <a:srgbClr val="A4C226"/>
        </a:accent1>
        <a:accent2>
          <a:srgbClr val="6CA5D8"/>
        </a:accent2>
        <a:accent3>
          <a:srgbClr val="FFFFFF"/>
        </a:accent3>
        <a:accent4>
          <a:srgbClr val="0B146D"/>
        </a:accent4>
        <a:accent5>
          <a:srgbClr val="CFDDAC"/>
        </a:accent5>
        <a:accent6>
          <a:srgbClr val="6195C4"/>
        </a:accent6>
        <a:hlink>
          <a:srgbClr val="5D4BC7"/>
        </a:hlink>
        <a:folHlink>
          <a:srgbClr val="878FA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802</Words>
  <Application>WPS 演示</Application>
  <PresentationFormat>全屏显示(4:3)</PresentationFormat>
  <Paragraphs>24</Paragraphs>
  <Slides>8</Slides>
  <Notes>1</Notes>
  <HiddenSlides>0</HiddenSlides>
  <MMClips>13</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8</vt:i4>
      </vt:variant>
    </vt:vector>
  </HeadingPairs>
  <TitlesOfParts>
    <vt:vector size="20" baseType="lpstr">
      <vt:lpstr>Arial</vt:lpstr>
      <vt:lpstr>宋体</vt:lpstr>
      <vt:lpstr>Wingdings</vt:lpstr>
      <vt:lpstr>Verdana</vt:lpstr>
      <vt:lpstr>Times New Roman</vt:lpstr>
      <vt:lpstr>Gulim</vt:lpstr>
      <vt:lpstr>Malgun Gothic</vt:lpstr>
      <vt:lpstr>楷体_GB2312</vt:lpstr>
      <vt:lpstr>新宋体</vt:lpstr>
      <vt:lpstr>微软雅黑</vt:lpstr>
      <vt:lpstr>Arial Unicode MS</vt:lpstr>
      <vt:lpstr>043tgp_diagram_light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User</dc:creator>
  <cp:lastModifiedBy>舟粥州冫</cp:lastModifiedBy>
  <cp:revision>1960</cp:revision>
  <dcterms:created xsi:type="dcterms:W3CDTF">2012-12-30T00:44:00Z</dcterms:created>
  <dcterms:modified xsi:type="dcterms:W3CDTF">2026-09-08T00:48:39Z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2052-12.1.0.26375</vt:lpwstr>
  </property>
  <property fmtid="{D5CDD505-2E9C-101B-9397-08002B2CF9AE}" pid="3" name="ICV">
    <vt:lpwstr>0AFC35D70F0942DBB229450D5DC5C6C4_13</vt:lpwstr>
  </property>
</Properties>
</file>